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heme/theme6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media/image13.gif" ContentType="image/gif"/>
  <Override PartName="/ppt/media/image14.gif" ContentType="image/gif"/>
  <Override PartName="/ppt/media/image15.gif" ContentType="image/gif"/>
  <Override PartName="/ppt/media/image16.gif" ContentType="image/gif"/>
  <Override PartName="/ppt/media/image17.gif" ContentType="image/gif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482" r:id="rId4"/>
    <p:sldMasterId id="2147493480" r:id="rId5"/>
    <p:sldMasterId id="2147493455" r:id="rId6"/>
    <p:sldMasterId id="2147493521" r:id="rId7"/>
  </p:sldMasterIdLst>
  <p:notesMasterIdLst>
    <p:notesMasterId r:id="rId14"/>
  </p:notesMasterIdLst>
  <p:handoutMasterIdLst>
    <p:handoutMasterId r:id="rId15"/>
  </p:handoutMasterIdLst>
  <p:sldIdLst>
    <p:sldId id="380" r:id="rId8"/>
    <p:sldId id="386" r:id="rId9"/>
    <p:sldId id="387" r:id="rId10"/>
    <p:sldId id="389" r:id="rId11"/>
    <p:sldId id="388" r:id="rId12"/>
    <p:sldId id="390" r:id="rId13"/>
  </p:sldIdLst>
  <p:sldSz cx="12192000" cy="6858000"/>
  <p:notesSz cx="7023100" cy="93091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344D84-9AFB-497E-A393-DC336BA19D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07" autoAdjust="0"/>
    <p:restoredTop sz="95974" autoAdjust="0"/>
  </p:normalViewPr>
  <p:slideViewPr>
    <p:cSldViewPr snapToGrid="0" snapToObjects="1">
      <p:cViewPr varScale="1">
        <p:scale>
          <a:sx n="91" d="100"/>
          <a:sy n="91" d="100"/>
        </p:scale>
        <p:origin x="96" y="3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EE32258-FB80-45A8-9B74-1683BE9BBCA6}" type="datetimeFigureOut">
              <a:rPr lang="en-US"/>
              <a:pPr>
                <a:defRPr/>
              </a:pPr>
              <a:t>6/21/2017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 sz="700" smtClean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  <a:endParaRPr lang="en-US" sz="7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C3D88DF-F55F-4059-A130-039F3A2BD7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4475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4595965-5128-43C4-93B7-052CCC0E0867}" type="datetimeFigureOut">
              <a:rPr lang="en-US"/>
              <a:pPr>
                <a:defRPr/>
              </a:pPr>
              <a:t>6/21/2017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Honeywell Internal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77FC6C9-3F2A-4303-AD26-6D1FDF078F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69149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8842375"/>
            <a:ext cx="7023100" cy="465138"/>
          </a:xfrm>
        </p:spPr>
        <p:txBody>
          <a:bodyPr/>
          <a:lstStyle/>
          <a:p>
            <a:pPr>
              <a:defRPr/>
            </a:pPr>
            <a:r>
              <a:rPr lang="en-US" smtClean="0"/>
              <a:t>Honeywell Internal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FC6C9-3F2A-4303-AD26-6D1FDF078F50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5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851150" y="5959475"/>
            <a:ext cx="0" cy="492125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64782" y="6222292"/>
            <a:ext cx="6617885" cy="254118"/>
          </a:xfrm>
          <a:prstGeom prst="rect">
            <a:avLst/>
          </a:prstGeom>
        </p:spPr>
        <p:txBody>
          <a:bodyPr vert="horz" anchor="ctr"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864781" y="5960247"/>
            <a:ext cx="6617887" cy="249655"/>
          </a:xfrm>
          <a:prstGeom prst="rect">
            <a:avLst/>
          </a:prstGeom>
        </p:spPr>
        <p:txBody>
          <a:bodyPr vert="horz" anchor="ctr"/>
          <a:lstStyle>
            <a:lvl1pPr>
              <a:defRPr sz="2400" b="1" i="0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3273" cy="236792"/>
          </a:xfrm>
          <a:prstGeom prst="rect">
            <a:avLst/>
          </a:prstGeom>
        </p:spPr>
        <p:txBody>
          <a:bodyPr vert="horz" anchor="t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6699" y="6199311"/>
            <a:ext cx="2483275" cy="248524"/>
          </a:xfrm>
          <a:prstGeom prst="rect">
            <a:avLst/>
          </a:prstGeom>
        </p:spPr>
        <p:txBody>
          <a:bodyPr vert="horz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007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 bwMode="auto">
          <a:xfrm flipH="1">
            <a:off x="714375" y="3709988"/>
            <a:ext cx="10531475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6008688" y="996950"/>
            <a:ext cx="0" cy="5184775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14108" y="364859"/>
            <a:ext cx="10472508" cy="4853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714108" y="3796577"/>
            <a:ext cx="5165333" cy="238514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123482" y="3796577"/>
            <a:ext cx="5063134" cy="238514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714108" y="1005841"/>
            <a:ext cx="5165333" cy="262442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123482" y="1005841"/>
            <a:ext cx="5063134" cy="2624429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 algn="l"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5A60E25D-90C3-4421-A5B5-3BFD0CA09E3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63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240" y="357189"/>
            <a:ext cx="10455164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100"/>
            </a:lvl1pPr>
          </a:lstStyle>
          <a:p>
            <a:pPr>
              <a:defRPr/>
            </a:pPr>
            <a:fld id="{528D6B90-B26E-4C9F-854B-7A7111C42F8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9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2852738" y="5959475"/>
            <a:ext cx="0" cy="49212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2851150" y="5959475"/>
            <a:ext cx="0" cy="492125"/>
          </a:xfrm>
          <a:prstGeom prst="line">
            <a:avLst/>
          </a:prstGeom>
          <a:ln w="9525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64782" y="6222292"/>
            <a:ext cx="6617885" cy="254118"/>
          </a:xfrm>
          <a:prstGeom prst="rect">
            <a:avLst/>
          </a:prstGeom>
        </p:spPr>
        <p:txBody>
          <a:bodyPr vert="horz" anchor="ctr"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2864781" y="5960247"/>
            <a:ext cx="6617887" cy="249655"/>
          </a:xfrm>
          <a:prstGeom prst="rect">
            <a:avLst/>
          </a:prstGeom>
        </p:spPr>
        <p:txBody>
          <a:bodyPr vert="horz" anchor="ctr"/>
          <a:lstStyle>
            <a:lvl1pPr>
              <a:defRPr sz="2400" b="1" i="0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3273" cy="236792"/>
          </a:xfrm>
          <a:prstGeom prst="rect">
            <a:avLst/>
          </a:prstGeom>
        </p:spPr>
        <p:txBody>
          <a:bodyPr vert="horz" anchor="t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66699" y="6199311"/>
            <a:ext cx="2483275" cy="248524"/>
          </a:xfrm>
          <a:prstGeom prst="rect">
            <a:avLst/>
          </a:prstGeom>
        </p:spPr>
        <p:txBody>
          <a:bodyPr vert="horz"/>
          <a:lstStyle>
            <a:lvl1pPr algn="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264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14568" y="357810"/>
            <a:ext cx="10507948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714568" y="1005840"/>
            <a:ext cx="10507947" cy="5053316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C380C9-3062-4F1D-A521-BEC000498A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20170620_193530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8083" y="856420"/>
            <a:ext cx="7977030" cy="55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0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 bwMode="auto">
          <a:xfrm>
            <a:off x="6008688" y="996950"/>
            <a:ext cx="0" cy="5122496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14567" y="357810"/>
            <a:ext cx="10499918" cy="4986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2"/>
          </p:nvPr>
        </p:nvSpPr>
        <p:spPr>
          <a:xfrm>
            <a:off x="714793" y="1005840"/>
            <a:ext cx="5160304" cy="5113606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6150445" y="1005840"/>
            <a:ext cx="5064040" cy="5113606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21559-6FAE-4C9F-95D5-751370D9C50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29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714375" y="3709988"/>
            <a:ext cx="10531475" cy="0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6008688" y="996950"/>
            <a:ext cx="0" cy="5192836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1666875" y="6804025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14240" y="364798"/>
            <a:ext cx="10531033" cy="5120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2"/>
          </p:nvPr>
        </p:nvSpPr>
        <p:spPr>
          <a:xfrm>
            <a:off x="714240" y="1005841"/>
            <a:ext cx="5172338" cy="262442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5"/>
          </p:nvPr>
        </p:nvSpPr>
        <p:spPr>
          <a:xfrm>
            <a:off x="6134782" y="1005841"/>
            <a:ext cx="5110491" cy="262442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22"/>
          </p:nvPr>
        </p:nvSpPr>
        <p:spPr>
          <a:xfrm>
            <a:off x="714240" y="3796577"/>
            <a:ext cx="5172338" cy="2393209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23"/>
          </p:nvPr>
        </p:nvSpPr>
        <p:spPr>
          <a:xfrm>
            <a:off x="6134782" y="3796578"/>
            <a:ext cx="5110491" cy="239320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 algn="l"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7A6399F0-1CB9-4AF2-8492-04A4C56214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0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240" y="357189"/>
            <a:ext cx="10523336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D1E3F-96BE-4EC6-B772-60D92C1E53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05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9726"/>
            <a:ext cx="12192000" cy="49847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09538-BB9A-4E8C-A50F-1F4EB6EDDB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37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09621" y="364015"/>
            <a:ext cx="10491779" cy="5118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40080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709621" y="1005463"/>
            <a:ext cx="10491779" cy="5075237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EDB926B2-095E-4571-A4EA-B3D2263F08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79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 bwMode="auto">
          <a:xfrm>
            <a:off x="6008688" y="996950"/>
            <a:ext cx="0" cy="5056188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714108" y="1005840"/>
            <a:ext cx="5172300" cy="5047934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6"/>
          </p:nvPr>
        </p:nvSpPr>
        <p:spPr>
          <a:xfrm>
            <a:off x="6143515" y="1005840"/>
            <a:ext cx="5050940" cy="5047934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5B2C39-C6CC-42D0-AE05-9F96B4FF36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61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8" r="29726"/>
          <a:stretch>
            <a:fillRect/>
          </a:stretch>
        </p:blipFill>
        <p:spPr bwMode="auto">
          <a:xfrm>
            <a:off x="0" y="0"/>
            <a:ext cx="4703763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213" y="1973263"/>
            <a:ext cx="3644900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12" descr="Picture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-15875"/>
            <a:ext cx="7424737" cy="190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13" descr="Picture3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088" y="1973263"/>
            <a:ext cx="3668712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14" descr="Picture5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4052888"/>
            <a:ext cx="3659187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Corner-01 copy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16" y="3792538"/>
            <a:ext cx="12209129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63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 descr="ATai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1525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5" descr="Corner-01 cop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2538"/>
            <a:ext cx="12188825" cy="305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200" y="6016165"/>
            <a:ext cx="1788000" cy="5168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6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3" y="0"/>
            <a:ext cx="1810137" cy="1810137"/>
          </a:xfrm>
          <a:prstGeom prst="rect">
            <a:avLst/>
          </a:prstGeom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712788" y="357188"/>
            <a:ext cx="1048067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0" y="0"/>
            <a:ext cx="674688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C05CE228-874B-4B88-8E7B-BE8A209770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4407310" y="6657975"/>
            <a:ext cx="3506788" cy="2000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Honeywell Confidential - © </a:t>
            </a:r>
            <a:r>
              <a:rPr lang="en-US" altLang="en-US" sz="700" dirty="0" smtClean="0">
                <a:solidFill>
                  <a:schemeClr val="accent3"/>
                </a:solidFill>
                <a:cs typeface="Arial" panose="020B0604020202020204" pitchFamily="34" charset="0"/>
              </a:rPr>
              <a:t>2017 </a:t>
            </a: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by Honeywell International Inc. All rights reserved.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712788" y="6656832"/>
            <a:ext cx="1248739" cy="27699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037" y="6340391"/>
            <a:ext cx="1215079" cy="3371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60" r:id="rId1"/>
    <p:sldLayoutId id="2147493565" r:id="rId2"/>
    <p:sldLayoutId id="2147493566" r:id="rId3"/>
    <p:sldLayoutId id="2147493561" r:id="rId4"/>
    <p:sldLayoutId id="2147493562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863" y="0"/>
            <a:ext cx="1810137" cy="1810137"/>
          </a:xfrm>
          <a:prstGeom prst="rect">
            <a:avLst/>
          </a:prstGeom>
        </p:spPr>
      </p:pic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712788" y="357188"/>
            <a:ext cx="1050925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4407408" y="6163056"/>
            <a:ext cx="3506788" cy="20002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Honeywell Confidential - © </a:t>
            </a:r>
            <a:r>
              <a:rPr lang="en-US" altLang="en-US" sz="700" dirty="0" smtClean="0">
                <a:solidFill>
                  <a:schemeClr val="accent3"/>
                </a:solidFill>
                <a:cs typeface="Arial" panose="020B0604020202020204" pitchFamily="34" charset="0"/>
              </a:rPr>
              <a:t>2017 </a:t>
            </a:r>
            <a:r>
              <a:rPr lang="en-US" altLang="en-US" sz="700" dirty="0">
                <a:solidFill>
                  <a:schemeClr val="accent3"/>
                </a:solidFill>
                <a:cs typeface="Arial" panose="020B0604020202020204" pitchFamily="34" charset="0"/>
              </a:rPr>
              <a:t>by Honeywell International Inc. All rights reserved.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0" y="0"/>
            <a:ext cx="674688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+mn-lt"/>
                <a:cs typeface="HelveticaNeue MediumCond"/>
              </a:defRPr>
            </a:lvl1pPr>
          </a:lstStyle>
          <a:p>
            <a:pPr>
              <a:defRPr/>
            </a:pPr>
            <a:fld id="{C7F57E65-5E51-47D0-99CC-FC05E212C3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12788" y="6147014"/>
            <a:ext cx="1490916" cy="20002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ound Single Corner Rectangle 7"/>
          <p:cNvSpPr/>
          <p:nvPr userDrawn="1"/>
        </p:nvSpPr>
        <p:spPr>
          <a:xfrm>
            <a:off x="0" y="6377149"/>
            <a:ext cx="115839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67" r:id="rId1"/>
    <p:sldLayoutId id="2147493568" r:id="rId2"/>
    <p:sldLayoutId id="2147493569" r:id="rId3"/>
    <p:sldLayoutId id="2147493570" r:id="rId4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65438" y="6223000"/>
            <a:ext cx="6616700" cy="254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865438" y="5959475"/>
            <a:ext cx="6616700" cy="250825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b="0" dirty="0"/>
              <a:t>Near Real Time Stock Ticker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6700" y="5949950"/>
            <a:ext cx="2482850" cy="23653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HYD 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66700" y="6199188"/>
            <a:ext cx="2482850" cy="249237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21-06-2017</a:t>
            </a:r>
            <a:endParaRPr lang="en-US" dirty="0"/>
          </a:p>
        </p:txBody>
      </p:sp>
      <p:sp>
        <p:nvSpPr>
          <p:cNvPr id="6" name="BJPseudoFooter"/>
          <p:cNvSpPr txBox="1"/>
          <p:nvPr>
            <p:custDataLst>
              <p:tags r:id="rId1"/>
            </p:custDataLst>
          </p:nvPr>
        </p:nvSpPr>
        <p:spPr>
          <a:xfrm>
            <a:off x="127000" y="6645245"/>
            <a:ext cx="11938000" cy="20005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700" dirty="0" smtClean="0">
                <a:solidFill>
                  <a:srgbClr val="7F7F7F"/>
                </a:solidFill>
              </a:rPr>
              <a:t>Honeywell Internal</a:t>
            </a:r>
            <a:endParaRPr lang="en-US" sz="700" dirty="0">
              <a:solidFill>
                <a:srgbClr val="7F7F7F"/>
              </a:solidFill>
            </a:endParaRPr>
          </a:p>
        </p:txBody>
      </p:sp>
      <p:pic>
        <p:nvPicPr>
          <p:cNvPr id="1026" name="Picture 2" descr="https://www.experto.de/wp-content/uploads/fileadmin/assets/user_assets/5321/4/aktienanla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906"/>
            <a:ext cx="12191999" cy="576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121559-6FAE-4C9F-95D5-751370D9C50E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35" y="714375"/>
            <a:ext cx="8071946" cy="559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2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90" y="357189"/>
            <a:ext cx="8159635" cy="57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9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069" y="357189"/>
            <a:ext cx="8559028" cy="6000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4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82" y="0"/>
            <a:ext cx="9781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21D1E3F-96BE-4EC6-B772-60D92C1E53E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097" y="504825"/>
            <a:ext cx="8653621" cy="60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Honeywell PPT Template 16X9 Wide V3.5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16X9 Wide V3.8" id="{C268176B-4344-405A-9E18-E75C7FEE20D7}" vid="{FF3B1608-4820-49AC-A191-42C42200868D}"/>
    </a:ext>
  </a:extLst>
</a:theme>
</file>

<file path=ppt/theme/theme2.xml><?xml version="1.0" encoding="utf-8"?>
<a:theme xmlns:a="http://schemas.openxmlformats.org/drawingml/2006/main" name="Honeywell Single Image Cover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16X9 Wide V3.8" id="{C268176B-4344-405A-9E18-E75C7FEE20D7}" vid="{A46E5CB9-61F2-4002-8D5D-82FCE510D994}"/>
    </a:ext>
  </a:extLst>
</a:theme>
</file>

<file path=ppt/theme/theme3.xml><?xml version="1.0" encoding="utf-8"?>
<a:theme xmlns:a="http://schemas.openxmlformats.org/drawingml/2006/main" name="Honeywell Theme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3"/>
            </a:solidFill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16X9 Wide V3.8" id="{C268176B-4344-405A-9E18-E75C7FEE20D7}" vid="{629F3C93-1033-47FA-975F-B4D6656B8A81}"/>
    </a:ext>
  </a:extLst>
</a:theme>
</file>

<file path=ppt/theme/theme4.xml><?xml version="1.0" encoding="utf-8"?>
<a:theme xmlns:a="http://schemas.openxmlformats.org/drawingml/2006/main" name="1_Honeywell Theme">
  <a:themeElements>
    <a:clrScheme name="Colors - Honeywell's Brand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E1261C"/>
      </a:accent1>
      <a:accent2>
        <a:srgbClr val="FFC627"/>
      </a:accent2>
      <a:accent3>
        <a:srgbClr val="707070"/>
      </a:accent3>
      <a:accent4>
        <a:srgbClr val="F37021"/>
      </a:accent4>
      <a:accent5>
        <a:srgbClr val="1792E5"/>
      </a:accent5>
      <a:accent6>
        <a:srgbClr val="000000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3"/>
            </a:solidFill>
          </a:defRPr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16X9 Wide V3.8" id="{C268176B-4344-405A-9E18-E75C7FEE20D7}" vid="{5D0043DD-25DB-4999-8F41-D9CD3E5D122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D2F97E6-7246-4D3F-A6BE-BC3C155E1C5B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3FB1CA-469E-4324-9C07-766BF09E0FD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Honeywell PPT Template 16X9 Wide V3.8</Template>
  <TotalTime>1190</TotalTime>
  <Words>23</Words>
  <Application>Microsoft Office PowerPoint</Application>
  <PresentationFormat>Widescreen</PresentationFormat>
  <Paragraphs>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Arial</vt:lpstr>
      <vt:lpstr>Calibri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Honeywell PPT Template 16X9 Wide V3.5</vt:lpstr>
      <vt:lpstr>Honeywell Single Image Cover</vt:lpstr>
      <vt:lpstr>Honeywell Theme</vt:lpstr>
      <vt:lpstr>1_Honeywell Theme</vt:lpstr>
      <vt:lpstr>PowerPoint Presentation</vt:lpstr>
      <vt:lpstr> </vt:lpstr>
      <vt:lpstr> </vt:lpstr>
      <vt:lpstr> </vt:lpstr>
      <vt:lpstr> </vt:lpstr>
      <vt:lpstr>PowerPoint Presentation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Hovenweep, Ryan</dc:creator>
  <cp:lastModifiedBy>Namani, Naveen</cp:lastModifiedBy>
  <cp:revision>31</cp:revision>
  <cp:lastPrinted>2015-07-29T21:30:37Z</cp:lastPrinted>
  <dcterms:created xsi:type="dcterms:W3CDTF">2017-02-20T20:15:31Z</dcterms:created>
  <dcterms:modified xsi:type="dcterms:W3CDTF">2017-06-21T05:47:14Z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 </vt:lpwstr>
  </property>
  <property fmtid="{D5CDD505-2E9C-101B-9397-08002B2CF9AE}" pid="3" name="bjSaver">
    <vt:lpwstr>C6yyvslE/cipFLfbT8VtR7D11cRej5tm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